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</p:sldMasterIdLst>
  <p:notesMasterIdLst>
    <p:notesMasterId r:id="rId8"/>
  </p:notesMasterIdLst>
  <p:sldIdLst>
    <p:sldId id="256" r:id="rId3"/>
    <p:sldId id="258" r:id="rId4"/>
    <p:sldId id="257" r:id="rId5"/>
    <p:sldId id="265" r:id="rId6"/>
    <p:sldId id="2047" r:id="rId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2828"/>
    <a:srgbClr val="151515"/>
    <a:srgbClr val="2121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49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viewProps" Target="viewProps.xml"/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notesMaster" Target="notesMasters/notesMaster1.xml"/><Relationship Id="rId9" Type="http://schemas.openxmlformats.org/officeDocument/2006/relationships/presProps" Target="presProp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33B71E-0426-40EC-8B34-C3ED4E1D75C3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7083D8-8511-4351-96CE-2202C0F163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16321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4315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4553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0248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048812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76389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9965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1829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018639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2506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123334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63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7340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57398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808541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745235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948187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486146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689220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295047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330734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82205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294720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14400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2018000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314580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305401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297520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113061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9427151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3230753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3106994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7031603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152879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42577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204861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495101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246393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1628862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2459623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9996695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4644394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3181149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40154533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0319380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07144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0307907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3793336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3822990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6427856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5744778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7253760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38704897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86578634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00876026"/>
      </p:ext>
    </p:extLst>
  </p:cSld>
  <p:clrMapOvr>
    <a:masterClrMapping/>
  </p:clrMapOvr>
  <p:transition spd="slow" advTm="2000">
    <p:blinds dir="vert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25424726"/>
      </p:ext>
    </p:extLst>
  </p:cSld>
  <p:clrMapOvr>
    <a:masterClrMapping/>
  </p:clrMapOvr>
  <p:transition spd="slow" advTm="2000">
    <p:blinds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090776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6114184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3372678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4373738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292946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9042358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0394864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0620861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9953034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829888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624005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524192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7914341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125693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8419352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1214838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141797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0473112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2977609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532464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3903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787756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2" Type="http://schemas.openxmlformats.org/officeDocument/2006/relationships/slideLayout" Target="../slideLayouts/slideLayout2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theme" Target="../theme/theme1.xml"/><Relationship Id="rId24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0.xml"/><Relationship Id="rId19" Type="http://schemas.openxmlformats.org/officeDocument/2006/relationships/slideLayout" Target="../slideLayouts/slideLayout41.xml"/><Relationship Id="rId2" Type="http://schemas.openxmlformats.org/officeDocument/2006/relationships/slideLayout" Target="../slideLayouts/slideLayout24.xml"/><Relationship Id="rId20" Type="http://schemas.openxmlformats.org/officeDocument/2006/relationships/slideLayout" Target="../slideLayouts/slideLayout42.xml"/><Relationship Id="rId21" Type="http://schemas.openxmlformats.org/officeDocument/2006/relationships/slideLayout" Target="../slideLayouts/slideLayout43.xml"/><Relationship Id="rId22" Type="http://schemas.openxmlformats.org/officeDocument/2006/relationships/slideLayout" Target="../slideLayouts/slideLayout44.xml"/><Relationship Id="rId23" Type="http://schemas.openxmlformats.org/officeDocument/2006/relationships/slideLayout" Target="../slideLayouts/slideLayout45.xml"/><Relationship Id="rId24" Type="http://schemas.openxmlformats.org/officeDocument/2006/relationships/slideLayout" Target="../slideLayouts/slideLayout46.xml"/><Relationship Id="rId25" Type="http://schemas.openxmlformats.org/officeDocument/2006/relationships/slideLayout" Target="../slideLayouts/slideLayout47.xml"/><Relationship Id="rId26" Type="http://schemas.openxmlformats.org/officeDocument/2006/relationships/slideLayout" Target="../slideLayouts/slideLayout48.xml"/><Relationship Id="rId27" Type="http://schemas.openxmlformats.org/officeDocument/2006/relationships/slideLayout" Target="../slideLayouts/slideLayout49.xml"/><Relationship Id="rId28" Type="http://schemas.openxmlformats.org/officeDocument/2006/relationships/slideLayout" Target="../slideLayouts/slideLayout50.xml"/><Relationship Id="rId29" Type="http://schemas.openxmlformats.org/officeDocument/2006/relationships/slideLayout" Target="../slideLayouts/slideLayout51.xml"/><Relationship Id="rId3" Type="http://schemas.openxmlformats.org/officeDocument/2006/relationships/slideLayout" Target="../slideLayouts/slideLayout25.xml"/><Relationship Id="rId30" Type="http://schemas.openxmlformats.org/officeDocument/2006/relationships/slideLayout" Target="../slideLayouts/slideLayout52.xml"/><Relationship Id="rId31" Type="http://schemas.openxmlformats.org/officeDocument/2006/relationships/slideLayout" Target="../slideLayouts/slideLayout53.xml"/><Relationship Id="rId32" Type="http://schemas.openxmlformats.org/officeDocument/2006/relationships/slideLayout" Target="../slideLayouts/slideLayout54.xml"/><Relationship Id="rId33" Type="http://schemas.openxmlformats.org/officeDocument/2006/relationships/slideLayout" Target="../slideLayouts/slideLayout55.xml"/><Relationship Id="rId34" Type="http://schemas.openxmlformats.org/officeDocument/2006/relationships/slideLayout" Target="../slideLayouts/slideLayout56.xml"/><Relationship Id="rId35" Type="http://schemas.openxmlformats.org/officeDocument/2006/relationships/slideLayout" Target="../slideLayouts/slideLayout57.xml"/><Relationship Id="rId36" Type="http://schemas.openxmlformats.org/officeDocument/2006/relationships/slideLayout" Target="../slideLayouts/slideLayout58.xml"/><Relationship Id="rId37" Type="http://schemas.openxmlformats.org/officeDocument/2006/relationships/slideLayout" Target="../slideLayouts/slideLayout59.xml"/><Relationship Id="rId38" Type="http://schemas.openxmlformats.org/officeDocument/2006/relationships/slideLayout" Target="../slideLayouts/slideLayout60.xml"/><Relationship Id="rId39" Type="http://schemas.openxmlformats.org/officeDocument/2006/relationships/slideLayout" Target="../slideLayouts/slideLayout61.xml"/><Relationship Id="rId4" Type="http://schemas.openxmlformats.org/officeDocument/2006/relationships/slideLayout" Target="../slideLayouts/slideLayout26.xml"/><Relationship Id="rId40" Type="http://schemas.openxmlformats.org/officeDocument/2006/relationships/slideLayout" Target="../slideLayouts/slideLayout62.xml"/><Relationship Id="rId41" Type="http://schemas.openxmlformats.org/officeDocument/2006/relationships/slideLayout" Target="../slideLayouts/slideLayout63.xml"/><Relationship Id="rId42" Type="http://schemas.openxmlformats.org/officeDocument/2006/relationships/slideLayout" Target="../slideLayouts/slideLayout64.xml"/><Relationship Id="rId43" Type="http://schemas.openxmlformats.org/officeDocument/2006/relationships/slideLayout" Target="../slideLayouts/slideLayout65.xml"/><Relationship Id="rId44" Type="http://schemas.openxmlformats.org/officeDocument/2006/relationships/slideLayout" Target="../slideLayouts/slideLayout66.xml"/><Relationship Id="rId45" Type="http://schemas.openxmlformats.org/officeDocument/2006/relationships/slideLayout" Target="../slideLayouts/slideLayout67.xml"/><Relationship Id="rId46" Type="http://schemas.openxmlformats.org/officeDocument/2006/relationships/slideLayout" Target="../slideLayouts/slideLayout68.xml"/><Relationship Id="rId47" Type="http://schemas.openxmlformats.org/officeDocument/2006/relationships/slideLayout" Target="../slideLayouts/slideLayout69.xml"/><Relationship Id="rId48" Type="http://schemas.openxmlformats.org/officeDocument/2006/relationships/slideLayout" Target="../slideLayouts/slideLayout70.xml"/><Relationship Id="rId49" Type="http://schemas.openxmlformats.org/officeDocument/2006/relationships/slideLayout" Target="../slideLayouts/slideLayout71.xml"/><Relationship Id="rId5" Type="http://schemas.openxmlformats.org/officeDocument/2006/relationships/slideLayout" Target="../slideLayouts/slideLayout27.xml"/><Relationship Id="rId50" Type="http://schemas.openxmlformats.org/officeDocument/2006/relationships/slideLayout" Target="../slideLayouts/slideLayout72.xml"/><Relationship Id="rId51" Type="http://schemas.openxmlformats.org/officeDocument/2006/relationships/slideLayout" Target="../slideLayouts/slideLayout73.xml"/><Relationship Id="rId52" Type="http://schemas.openxmlformats.org/officeDocument/2006/relationships/slideLayout" Target="../slideLayouts/slideLayout74.xml"/><Relationship Id="rId53" Type="http://schemas.openxmlformats.org/officeDocument/2006/relationships/slideLayout" Target="../slideLayouts/slideLayout75.xml"/><Relationship Id="rId54" Type="http://schemas.openxmlformats.org/officeDocument/2006/relationships/slideLayout" Target="../slideLayouts/slideLayout76.xml"/><Relationship Id="rId55" Type="http://schemas.openxmlformats.org/officeDocument/2006/relationships/slideLayout" Target="../slideLayouts/slideLayout77.xml"/><Relationship Id="rId56" Type="http://schemas.openxmlformats.org/officeDocument/2006/relationships/theme" Target="../theme/theme2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3422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1" r:id="rId14"/>
    <p:sldLayoutId id="2147483664" r:id="rId15"/>
    <p:sldLayoutId id="2147483665" r:id="rId16"/>
    <p:sldLayoutId id="2147483666" r:id="rId17"/>
    <p:sldLayoutId id="2147483671" r:id="rId18"/>
    <p:sldLayoutId id="2147483668" r:id="rId19"/>
    <p:sldLayoutId id="2147483672" r:id="rId20"/>
    <p:sldLayoutId id="2147483667" r:id="rId21"/>
    <p:sldLayoutId id="2147483670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6779400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  <p:sldLayoutId id="2147483693" r:id="rId20"/>
    <p:sldLayoutId id="2147483694" r:id="rId21"/>
    <p:sldLayoutId id="2147483695" r:id="rId22"/>
    <p:sldLayoutId id="2147483696" r:id="rId23"/>
    <p:sldLayoutId id="2147483697" r:id="rId24"/>
    <p:sldLayoutId id="2147483698" r:id="rId25"/>
    <p:sldLayoutId id="2147483699" r:id="rId26"/>
    <p:sldLayoutId id="2147483700" r:id="rId27"/>
    <p:sldLayoutId id="2147483701" r:id="rId28"/>
    <p:sldLayoutId id="2147483702" r:id="rId29"/>
    <p:sldLayoutId id="2147483703" r:id="rId30"/>
    <p:sldLayoutId id="2147483704" r:id="rId31"/>
    <p:sldLayoutId id="2147483705" r:id="rId32"/>
    <p:sldLayoutId id="2147483706" r:id="rId33"/>
    <p:sldLayoutId id="2147483707" r:id="rId34"/>
    <p:sldLayoutId id="2147483708" r:id="rId35"/>
    <p:sldLayoutId id="2147483709" r:id="rId36"/>
    <p:sldLayoutId id="2147483710" r:id="rId37"/>
    <p:sldLayoutId id="2147483711" r:id="rId38"/>
    <p:sldLayoutId id="2147483712" r:id="rId39"/>
    <p:sldLayoutId id="2147483713" r:id="rId40"/>
    <p:sldLayoutId id="2147483714" r:id="rId41"/>
    <p:sldLayoutId id="2147483715" r:id="rId42"/>
    <p:sldLayoutId id="2147483716" r:id="rId43"/>
    <p:sldLayoutId id="2147483717" r:id="rId44"/>
    <p:sldLayoutId id="2147483718" r:id="rId45"/>
    <p:sldLayoutId id="2147483719" r:id="rId46"/>
    <p:sldLayoutId id="2147483720" r:id="rId47"/>
    <p:sldLayoutId id="2147483721" r:id="rId48"/>
    <p:sldLayoutId id="2147483722" r:id="rId49"/>
    <p:sldLayoutId id="2147483723" r:id="rId50"/>
    <p:sldLayoutId id="2147483724" r:id="rId51"/>
    <p:sldLayoutId id="2147483725" r:id="rId52"/>
    <p:sldLayoutId id="2147483726" r:id="rId53"/>
    <p:sldLayoutId id="2147483727" r:id="rId54"/>
    <p:sldLayoutId id="214748372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НАЗВАНИЕ ПРЕЗЕНТАЦИИ</a:t>
            </a:r>
            <a:endParaRPr lang="en-ID" sz="48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Автор презентации:</a:t>
            </a:r>
            <a:endParaRPr lang="en-ID" sz="2800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4" name="Рисунок 3" descr="Foxes, Realism (1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9C7CF9A9-FF6E-E786-33D1-9CB9CDA62D44}"/>
              </a:ext>
            </a:extLst>
          </p:cNvPr>
          <p:cNvSpPr txBox="1">
            <a:spLocks/>
          </p:cNvSpPr>
          <p:nvPr/>
        </p:nvSpPr>
        <p:spPr>
          <a:xfrm>
            <a:off x="287616" y="1148869"/>
            <a:ext cx="5699065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AC2800-43AB-68E3-0215-A27DBEC59693}"/>
              </a:ext>
            </a:extLst>
          </p:cNvPr>
          <p:cNvSpPr txBox="1"/>
          <p:nvPr/>
        </p:nvSpPr>
        <p:spPr>
          <a:xfrm>
            <a:off x="287616" y="2079926"/>
            <a:ext cx="692209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endParaRPr lang="ru-RU" sz="2800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6" name="Рисунок 5" descr="Foxes, Realism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5081" r="508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10119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DECB389C-6A20-AE50-E044-9CBE2830A83A}"/>
              </a:ext>
            </a:extLst>
          </p:cNvPr>
          <p:cNvSpPr txBox="1">
            <a:spLocks/>
          </p:cNvSpPr>
          <p:nvPr/>
        </p:nvSpPr>
        <p:spPr>
          <a:xfrm>
            <a:off x="279228" y="474129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2F1101-6A6E-F232-2126-4C84D7AC738C}"/>
              </a:ext>
            </a:extLst>
          </p:cNvPr>
          <p:cNvSpPr txBox="1"/>
          <p:nvPr/>
        </p:nvSpPr>
        <p:spPr>
          <a:xfrm>
            <a:off x="276432" y="1557690"/>
            <a:ext cx="551105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endParaRPr lang="ru-RU" sz="2800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6" name="Рисунок 5" descr="Foxes, Realism (2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6384" r="638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398985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rgia Pro Black" panose="02040A02050405020203" pitchFamily="18" charset="0"/>
              </a:rPr>
              <a:t>СПАСИБО ЗА ВНИМАНИЕ!</a:t>
            </a:r>
            <a:endParaRPr lang="ru-RU" sz="4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Рисунок 4" descr="Foxes, Realism (3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379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5</vt:i4>
      </vt:variant>
    </vt:vector>
  </HeadingPairs>
  <TitlesOfParts>
    <vt:vector size="14" baseType="lpstr">
      <vt:lpstr>Aptos</vt:lpstr>
      <vt:lpstr>Arial</vt:lpstr>
      <vt:lpstr>Calibri</vt:lpstr>
      <vt:lpstr>Calibri Light</vt:lpstr>
      <vt:lpstr>Georgia</vt:lpstr>
      <vt:lpstr>Georgia Pro Black</vt:lpstr>
      <vt:lpstr>Noto Sans Symbols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Марусина Дарья</dc:creator>
  <cp:lastModifiedBy>Марусина Дарья</cp:lastModifiedBy>
  <cp:revision>30</cp:revision>
  <dcterms:created xsi:type="dcterms:W3CDTF">2023-03-18T17:58:05Z</dcterms:created>
  <dcterms:modified xsi:type="dcterms:W3CDTF">2024-06-09T11:26:11Z</dcterms:modified>
</cp:coreProperties>
</file>