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130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06248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28112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57986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21993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91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7219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469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867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4386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8490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069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20117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3970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1905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6981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40510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322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8653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40965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38927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14571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050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6740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13962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15080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572293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903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6291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3080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59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49932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92683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945036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743870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657342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2820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7138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82266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32748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5177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6101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21909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43982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89801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99742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20098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4372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40100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33811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841168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30485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83000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9137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7218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4397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che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chen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che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Lichen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2024-06-09T13:50:24Z</dcterms:modified>
</cp:coreProperties>
</file>