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7508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99905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4077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74956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71917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8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504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472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2002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2300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1961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9917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9245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91774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9364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404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9165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77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8058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2020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72056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95987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687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7797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8799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84286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69899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36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4968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7782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1560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30852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59986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6751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862719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32602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81677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88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8887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458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92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46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43120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893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80684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18063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655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60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6192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8650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18535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00040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4536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9575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932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927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x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x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x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ox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2024-06-09T11:02:23Z</dcterms:modified>
</cp:coreProperties>
</file>