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0972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81706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4345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78974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90817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4032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27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8968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6037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975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3214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3855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40675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109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9351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9194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61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23391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02074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93989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34933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1603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48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3267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1375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224111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43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4577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8761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8954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24281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26764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964036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730588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785888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694399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628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82028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14031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867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59149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60131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56458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48950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60516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61911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5773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97690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67586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25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12316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78069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78202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216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297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mp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mph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mp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Lymp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2024-06-30T18:25:15Z</dcterms:modified>
</cp:coreProperties>
</file>