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8299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20351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9493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2032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94498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35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5767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0040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089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2383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14007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3736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707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71010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17482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3184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5401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720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125890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15980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04610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58361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10656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5932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3694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07937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068732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5116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9573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36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0423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482672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84557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471119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363546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863532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672906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3160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10126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04965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1777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471189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86926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80538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817932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23703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6557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1436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013909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484707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88673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14981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94751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499865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6690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34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Lily pad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Lily pad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ly pads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Lily pad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2024-06-09T10:53:15Z</dcterms:modified>
</cp:coreProperties>
</file>