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888574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3390428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733229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186188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9887556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913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502505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84515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131245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892633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675509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475793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208528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3668761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601682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99546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489368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4739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7065006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8108991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3375472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7204891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892796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469708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013081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7535346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59139004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16289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925213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571449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963285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5797745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9069459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69542973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15411420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51266767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68464599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372551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7946106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1877461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1466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2985848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2479154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8678075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0859886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8438221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8395518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583651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6717183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7121219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4551588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3845005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5774796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3519569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451993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07446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jp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orest is a natural community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orest is a natural community, Realism (1)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orest is a natural community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Forest is a natural community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7</cp:revision>
  <dcterms:created xsi:type="dcterms:W3CDTF">2024-04-10T15:26:27Z</dcterms:created>
  <dcterms:modified xsi:type="dcterms:W3CDTF">2024-06-09T14:37:30Z</dcterms:modified>
</cp:coreProperties>
</file>