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752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5402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718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443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6561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5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236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85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72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57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696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8912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009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597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200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09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665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019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0370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0646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857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7833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0597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040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875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299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36845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574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703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561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055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59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536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51628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912900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783955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535668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435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1954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4705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049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9134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1054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6808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366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1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126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1032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0358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0547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82887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178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88522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7132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68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197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orest and ma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rest and ma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rest and ma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orest and ma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2024-06-09T11:12:54Z</dcterms:modified>
</cp:coreProperties>
</file>