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8922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37471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64998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21731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931917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066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22937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5300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45481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0558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257240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064685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83124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386199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1921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9802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02365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1427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80438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926838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529262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30601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01174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582566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231135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201241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9121890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604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013360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40259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377505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430330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72534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83074813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04003720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664440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05369159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09363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3754268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617133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5806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8247356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5581384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0876407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9717318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050188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268500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76798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578723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8900096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859708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0942392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1005918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8045759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7054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09/06/2024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<Relationship Id="rId26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42.xml"/><Relationship Id="rId32" Type="http://schemas.openxmlformats.org/officeDocument/2006/relationships/slideLayout" Target="../slideLayouts/slideLayout43.xml"/><Relationship Id="rId33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46.xml"/><Relationship Id="rId36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5.xml"/><Relationship Id="rId4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52.xml"/><Relationship Id="rId42" Type="http://schemas.openxmlformats.org/officeDocument/2006/relationships/slideLayout" Target="../slideLayouts/slideLayout53.xml"/><Relationship Id="rId43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56.xml"/><Relationship Id="rId46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50" Type="http://schemas.openxmlformats.org/officeDocument/2006/relationships/slideLayout" Target="../slideLayouts/slideLayout61.xml"/><Relationship Id="rId51" Type="http://schemas.openxmlformats.org/officeDocument/2006/relationships/slideLayout" Target="../slideLayouts/slideLayout62.xml"/><Relationship Id="rId52" Type="http://schemas.openxmlformats.org/officeDocument/2006/relationships/slideLayout" Target="../slideLayouts/slideLayout63.xml"/><Relationship Id="rId53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66.xml"/><Relationship Id="rId56" Type="http://schemas.openxmlformats.org/officeDocument/2006/relationships/slideLayout" Target="../slideLayouts/slideLayout67.xml"/><Relationship Id="rId57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69.xml"/><Relationship Id="rId59" Type="http://schemas.openxmlformats.org/officeDocument/2006/relationships/slideLayout" Target="../slideLayouts/slideLayout70.xml"/><Relationship Id="rId6" Type="http://schemas.openxmlformats.org/officeDocument/2006/relationships/slideLayout" Target="../slideLayouts/slideLayout17.xml"/><Relationship Id="rId60" Type="http://schemas.openxmlformats.org/officeDocument/2006/relationships/slideLayout" Target="../slideLayouts/slideLayout71.xml"/><Relationship Id="rId61" Type="http://schemas.openxmlformats.org/officeDocument/2006/relationships/slideLayout" Target="../slideLayouts/slideLayout72.xml"/><Relationship Id="rId62" Type="http://schemas.openxmlformats.org/officeDocument/2006/relationships/slideLayout" Target="../slideLayouts/slideLayout73.xml"/><Relationship Id="rId63" Type="http://schemas.openxmlformats.org/officeDocument/2006/relationships/slideLayout" Target="../slideLayouts/slideLayout74.xml"/><Relationship Id="rId64" Type="http://schemas.openxmlformats.org/officeDocument/2006/relationships/slideLayout" Target="../slideLayouts/slideLayout75.xml"/><Relationship Id="rId65" Type="http://schemas.openxmlformats.org/officeDocument/2006/relationships/slideLayout" Target="../slideLayouts/slideLayout76.xml"/><Relationship Id="rId66" Type="http://schemas.openxmlformats.org/officeDocument/2006/relationships/slideLayout" Target="../slideLayouts/slideLayout77.xml"/><Relationship Id="rId67" Type="http://schemas.openxmlformats.org/officeDocument/2006/relationships/slideLayout" Target="../slideLayouts/slideLayout78.xml"/><Relationship Id="rId68" Type="http://schemas.openxmlformats.org/officeDocument/2006/relationships/slideLayout" Target="../slideLayouts/slideLayout79.xml"/><Relationship Id="rId69" Type="http://schemas.openxmlformats.org/officeDocument/2006/relationships/slideLayout" Target="../slideLayouts/slideLayout80.xml"/><Relationship Id="rId7" Type="http://schemas.openxmlformats.org/officeDocument/2006/relationships/slideLayout" Target="../slideLayouts/slideLayout18.xml"/><Relationship Id="rId70" Type="http://schemas.openxmlformats.org/officeDocument/2006/relationships/slideLayout" Target="../slideLayouts/slideLayout81.xml"/><Relationship Id="rId71" Type="http://schemas.openxmlformats.org/officeDocument/2006/relationships/slideLayout" Target="../slideLayouts/slideLayout82.xml"/><Relationship Id="rId72" Type="http://schemas.openxmlformats.org/officeDocument/2006/relationships/slideLayout" Target="../slideLayouts/slideLayout83.xml"/><Relationship Id="rId73" Type="http://schemas.openxmlformats.org/officeDocument/2006/relationships/slideLayout" Target="../slideLayouts/slideLayout84.xml"/><Relationship Id="rId74" Type="http://schemas.openxmlformats.org/officeDocument/2006/relationships/slideLayout" Target="../slideLayouts/slideLayout85.xml"/><Relationship Id="rId75" Type="http://schemas.openxmlformats.org/officeDocument/2006/relationships/slideLayout" Target="../slideLayouts/slideLayout86.xml"/><Relationship Id="rId76" Type="http://schemas.openxmlformats.org/officeDocument/2006/relationships/slideLayout" Target="../slideLayouts/slideLayout87.xml"/><Relationship Id="rId77" Type="http://schemas.openxmlformats.org/officeDocument/2006/relationships/slideLayout" Target="../slideLayouts/slideLayout88.xml"/><Relationship Id="rId78" Type="http://schemas.openxmlformats.org/officeDocument/2006/relationships/slideLayout" Target="../slideLayouts/slideLayout89.xml"/><Relationship Id="rId79" Type="http://schemas.openxmlformats.org/officeDocument/2006/relationships/slideLayout" Target="../slideLayouts/slideLayout90.xml"/><Relationship Id="rId8" Type="http://schemas.openxmlformats.org/officeDocument/2006/relationships/slideLayout" Target="../slideLayouts/slideLayout19.xml"/><Relationship Id="rId80" Type="http://schemas.openxmlformats.org/officeDocument/2006/relationships/slideLayout" Target="../slideLayouts/slideLayout91.xml"/><Relationship Id="rId81" Type="http://schemas.openxmlformats.org/officeDocument/2006/relationships/slideLayout" Target="../slideLayouts/slideLayout92.xml"/><Relationship Id="rId82" Type="http://schemas.openxmlformats.org/officeDocument/2006/relationships/slideLayout" Target="../slideLayouts/slideLayout93.xml"/><Relationship Id="rId83" Type="http://schemas.openxmlformats.org/officeDocument/2006/relationships/slideLayout" Target="../slideLayouts/slideLayout94.xml"/><Relationship Id="rId84" Type="http://schemas.openxmlformats.org/officeDocument/2006/relationships/slideLayout" Target="../slideLayouts/slideLayout95.xml"/><Relationship Id="rId85" Type="http://schemas.openxmlformats.org/officeDocument/2006/relationships/slideLayout" Target="../slideLayouts/slideLayout96.xml"/><Relationship Id="rId86" Type="http://schemas.openxmlformats.org/officeDocument/2006/relationships/slideLayout" Target="../slideLayouts/slideLayout97.xml"/><Relationship Id="rId87" Type="http://schemas.openxmlformats.org/officeDocument/2006/relationships/slideLayout" Target="../slideLayouts/slideLayout98.xml"/><Relationship Id="rId88" Type="http://schemas.openxmlformats.org/officeDocument/2006/relationships/theme" Target="../theme/theme2.xml"/><Relationship Id="rId89" Type="http://schemas.openxmlformats.org/officeDocument/2006/relationships/image" Target="../media/image1.jpg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5.xml"/><Relationship Id="rId18" Type="http://schemas.openxmlformats.org/officeDocument/2006/relationships/slideLayout" Target="../slideLayouts/slideLayout116.xml"/><Relationship Id="rId19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18.xml"/><Relationship Id="rId21" Type="http://schemas.openxmlformats.org/officeDocument/2006/relationships/slideLayout" Target="../slideLayouts/slideLayout119.xml"/><Relationship Id="rId22" Type="http://schemas.openxmlformats.org/officeDocument/2006/relationships/slideLayout" Target="../slideLayouts/slideLayout120.xml"/><Relationship Id="rId23" Type="http://schemas.openxmlformats.org/officeDocument/2006/relationships/slideLayout" Target="../slideLayouts/slideLayout121.xml"/><Relationship Id="rId24" Type="http://schemas.openxmlformats.org/officeDocument/2006/relationships/theme" Target="../theme/theme3.xml"/><Relationship Id="rId25" Type="http://schemas.openxmlformats.org/officeDocument/2006/relationships/image" Target="../media/image1.jpg"/><Relationship Id="rId3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07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3.xml"/><Relationship Id="rId13" Type="http://schemas.openxmlformats.org/officeDocument/2006/relationships/slideLayout" Target="../slideLayouts/slideLayout134.xml"/><Relationship Id="rId14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37.xml"/><Relationship Id="rId17" Type="http://schemas.openxmlformats.org/officeDocument/2006/relationships/slideLayout" Target="../slideLayouts/slideLayout138.xml"/><Relationship Id="rId18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23.xml"/><Relationship Id="rId20" Type="http://schemas.openxmlformats.org/officeDocument/2006/relationships/slideLayout" Target="../slideLayouts/slideLayout141.xml"/><Relationship Id="rId21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44.xml"/><Relationship Id="rId24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47.xml"/><Relationship Id="rId27" Type="http://schemas.openxmlformats.org/officeDocument/2006/relationships/slideLayout" Target="../slideLayouts/slideLayout148.xml"/><Relationship Id="rId28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51.xml"/><Relationship Id="rId31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54.xml"/><Relationship Id="rId34" Type="http://schemas.openxmlformats.org/officeDocument/2006/relationships/slideLayout" Target="../slideLayouts/slideLayout155.xml"/><Relationship Id="rId35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57.xml"/><Relationship Id="rId37" Type="http://schemas.openxmlformats.org/officeDocument/2006/relationships/slideLayout" Target="../slideLayouts/slideLayout158.xml"/><Relationship Id="rId38" Type="http://schemas.openxmlformats.org/officeDocument/2006/relationships/slideLayout" Target="../slideLayouts/slideLayout159.xml"/><Relationship Id="rId39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61.xml"/><Relationship Id="rId41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64.xml"/><Relationship Id="rId44" Type="http://schemas.openxmlformats.org/officeDocument/2006/relationships/slideLayout" Target="../slideLayouts/slideLayout165.xml"/><Relationship Id="rId45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67.xml"/><Relationship Id="rId47" Type="http://schemas.openxmlformats.org/officeDocument/2006/relationships/slideLayout" Target="../slideLayouts/slideLayout168.xml"/><Relationship Id="rId48" Type="http://schemas.openxmlformats.org/officeDocument/2006/relationships/slideLayout" Target="../slideLayouts/slideLayout169.xml"/><Relationship Id="rId49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26.xml"/><Relationship Id="rId50" Type="http://schemas.openxmlformats.org/officeDocument/2006/relationships/slideLayout" Target="../slideLayouts/slideLayout171.xml"/><Relationship Id="rId51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74.xml"/><Relationship Id="rId54" Type="http://schemas.openxmlformats.org/officeDocument/2006/relationships/slideLayout" Target="../slideLayouts/slideLayout175.xml"/><Relationship Id="rId55" Type="http://schemas.openxmlformats.org/officeDocument/2006/relationships/slideLayout" Target="../slideLayouts/slideLayout176.xml"/><Relationship Id="rId56" Type="http://schemas.openxmlformats.org/officeDocument/2006/relationships/theme" Target="../theme/theme4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09.06.2024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8313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1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2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1.jpg"/><Relationship Id="rId3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icinal product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icinal products, Realism (2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edicinal product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Medicinal product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2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7</cp:revision>
  <dcterms:created xsi:type="dcterms:W3CDTF">2024-04-10T15:26:27Z</dcterms:created>
  <dcterms:modified xsi:type="dcterms:W3CDTF">2024-06-09T14:02:49Z</dcterms:modified>
</cp:coreProperties>
</file>