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985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8032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5595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0057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6529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973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29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03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390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615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106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1262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1084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97417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465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3765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306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1274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5523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8703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53039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4546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086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595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95963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251912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9546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8953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0920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0804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9299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46581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83333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885526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974792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129708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9211001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70888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50073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0493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253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42428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15479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03048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42744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94078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6747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6966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94109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83214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73510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10397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54921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5881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301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699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Medicinal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Medicinal pl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Medicinal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Medicinal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2024-06-09T14:38:52Z</dcterms:modified>
</cp:coreProperties>
</file>