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980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3496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5666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3362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9346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2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0086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8460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7663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067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58731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48236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4461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85453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19352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05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1753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12682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16100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47693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73408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64856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2468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381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55687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414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899723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23349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7722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44309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2725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4977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09641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639148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149574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6122150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0008449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41793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63021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719415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4429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96763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25489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937713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42851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130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37163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0219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66756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34762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04069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21685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5750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72599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953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11105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Glaciers permafrost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Glaciers permafrost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Glaciers permafrost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Glaciers permafrost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2024-04-10T15:24:22Z</dcterms:created>
  <dcterms:modified xsi:type="dcterms:W3CDTF">2024-06-09T11:08:19Z</dcterms:modified>
</cp:coreProperties>
</file>