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722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059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911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7395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529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1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5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60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64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30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54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861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918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6651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2537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156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10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061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368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3273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854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121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067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198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748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86571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2104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35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637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043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067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9085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69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7117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1865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87559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88602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095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5326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907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02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865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764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096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0795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1936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05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8879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5361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233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67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693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86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129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122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52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wa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wa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wa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Swa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2024-06-09T14:12:15Z</dcterms:modified>
</cp:coreProperties>
</file>