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5476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0158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302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5925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3715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9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966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942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564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153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3966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895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015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3224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509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39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083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668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2682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8583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5065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4025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207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6790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3985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757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413544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2567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915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98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235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1419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8294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941257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45422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048480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879369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5216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86899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8274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89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89795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9957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2852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6262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516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89748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87324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80693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5679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71769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29863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40577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46659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8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999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орские беспозвоночные, Организм, аквариум, Биология океана&#10;&#10;Автоматически созданное описание">
            <a:extLst>
              <a:ext uri="{FF2B5EF4-FFF2-40B4-BE49-F238E27FC236}">
                <a16:creationId xmlns:a16="http://schemas.microsoft.com/office/drawing/2014/main" id="{9B5346F1-2ED1-FB7E-635B-43C6DB07F8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беспозвоночный, биолюминесценция, Планктон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A0880C17-9517-2DCD-CA13-A100F846CE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грибок&#10;&#10;Автоматически созданное описание">
            <a:extLst>
              <a:ext uri="{FF2B5EF4-FFF2-40B4-BE49-F238E27FC236}">
                <a16:creationId xmlns:a16="http://schemas.microsoft.com/office/drawing/2014/main" id="{FAE07CAF-2767-5A91-6844-AAD019273A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1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беспозвоночный, кишечнополостные, риф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7C4FB0A4-1DE6-1F30-EFDD-03795594E8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2024-06-30T19:29:09Z</dcterms:modified>
</cp:coreProperties>
</file>