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2178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5572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3130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9420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010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0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032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43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548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0055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1225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2130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0971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82162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5055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4477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1730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15791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01579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51644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6772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3797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4968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3764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10234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560498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7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1326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1858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458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24928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46552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11343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04081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58482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386513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69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941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2885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8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1533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009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8883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44621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647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2602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4199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1473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1158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0431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56264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5676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63192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002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09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Lamarck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Lamarck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marck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marck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2024-06-09T10:53:11Z</dcterms:modified>
</cp:coreProperties>
</file>