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32043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39550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2348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7174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03137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4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8111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287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24611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8205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1747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4644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1437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2364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4043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5772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0864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34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58985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07652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93361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61095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30586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0698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1552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93914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175520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681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2198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045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1291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74837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91630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312918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17153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216565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503583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348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06865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303359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1814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40586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097411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42156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66864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11874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971488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0817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946805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32056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00993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1582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69674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47825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0150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329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Grasshopper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Grasshopper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asshoppers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rasshopper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2024-06-09T14:35:32Z</dcterms:modified>
</cp:coreProperties>
</file>