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046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52386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5609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94286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8872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2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0193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34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9939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103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793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0667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4306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4139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36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2390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7569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10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00168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15686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624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8286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1320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5145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9306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5420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499833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14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5874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3115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6951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78969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37040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3767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373507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656005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606750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910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78131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65468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561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02163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35207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65109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01244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08734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69056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613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10152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62326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66402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84039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11899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37974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703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416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ltivated pla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ltivated plants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ltivated plan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ultivated pla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2024-06-09T14:36:30Z</dcterms:modified>
</cp:coreProperties>
</file>