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996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679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4301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3139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3107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42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1987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698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19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3372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457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880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6986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28066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3580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69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242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6491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7183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393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8129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0928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34143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41023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307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4578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241411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19097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5389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67547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37919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0033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74884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680464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345536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457185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019249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34123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79048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82227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82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02006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03748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63532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70028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144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81225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84720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65642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49095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75801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98995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22980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3290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456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33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Health cultur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ealth cultur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ealth cultur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Health cultur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2024-06-09T11:12:48Z</dcterms:modified>
</cp:coreProperties>
</file>