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699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6262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83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1747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7293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4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99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574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0819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786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975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114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837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6921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247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242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06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24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6759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4076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6483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1437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827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394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067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4400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0038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762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613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035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397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748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0297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050729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895187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2219583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9907222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2229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0053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7624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5406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6973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2166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20492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7856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45359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20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7606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2939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7879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5129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5752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69005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7034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855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553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ulture and natur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ulture and natur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ulture and natur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ulture and natur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23</cp:revision>
  <dcterms:created xsi:type="dcterms:W3CDTF">2023-03-18T17:58:05Z</dcterms:created>
  <dcterms:modified xsi:type="dcterms:W3CDTF">2024-06-09T15:03:14Z</dcterms:modified>
</cp:coreProperties>
</file>