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4499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4104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9285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3226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2324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1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364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26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2036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009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4468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1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9013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7593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9616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1019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4947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26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014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6536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083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60894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8663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9556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773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5940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91029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24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7283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092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9958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84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3757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239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92154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67625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9738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31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61572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7282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6212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4523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6833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15334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0287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14077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94914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162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86985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6855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9656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4171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31473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2525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0725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943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circulation of substanc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The circulation of substanc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circulation of substance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circulation of substanc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2024-06-09T14:01:22Z</dcterms:modified>
</cp:coreProperties>
</file>