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7520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8143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4073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27581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6368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01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3601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846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4806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6633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1502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85939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0597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98348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2545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060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582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97810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20833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2613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30690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652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46036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5768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19351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751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062786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48307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0112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910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7639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48738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10346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5153289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905161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3465294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4317680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10710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52155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48343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26158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158771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659799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215577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07969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441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319607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49480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47381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47444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70227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49990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4340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45237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83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7562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Roundworms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Roundworm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Roundworm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Roundworm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2024-06-09T11:08:25Z</dcterms:modified>
</cp:coreProperties>
</file>