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7862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25081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1428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804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6224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6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0587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332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6922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0301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1658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8054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5365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025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2866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7492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6929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95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8114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92121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86589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20478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4539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753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5258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06253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841848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21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6602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6245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9164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94617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5832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774910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521817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55506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5463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9380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85626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31435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365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46155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0130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96909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76124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7065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04287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4500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31657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66655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6939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51005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56326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55895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19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08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irculation structure and work of the hear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irculation structure and work of the heart, Realism - @DariaMarusina (fast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irculation structure and work of the hear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lood circulation structure and work of the hear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2024-06-09T11:14:33Z</dcterms:modified>
</cp:coreProperties>
</file>