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3296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25457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2717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50196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5687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8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5250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26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1260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1200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3545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6324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2567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0774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5607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6130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4075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60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1113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11487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94672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31355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607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4396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600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17431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809147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930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2333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9282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0189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5713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0573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38975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1038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024087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442406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8332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0864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763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826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208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57632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9310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0890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12691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177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9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0601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11125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1557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5809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80576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5934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459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177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Blood circulation the work of the hear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Blood circulation the work of the heart, Realism - @DariaMarusina (fast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irculation the work of the heart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lood circulation the work of the heart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2024-06-09T11:15:41Z</dcterms:modified>
</cp:coreProperties>
</file>