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1685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9113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66051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438197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744393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081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273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4411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8819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1231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8382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79829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23439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757195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71957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8279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9908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87163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21126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894221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83058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026583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69493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67810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19896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243821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04835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55689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48219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35281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15581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524941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100886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86064838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8488063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91685221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7548679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821628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050243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40013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85877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101992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892782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171844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92011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6655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263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269625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946053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54806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600687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858465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65045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68779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2684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64.xml"/><Relationship Id="rId47" Type="http://schemas.openxmlformats.org/officeDocument/2006/relationships/slideLayout" Target="../slideLayouts/slideLayout69.xml"/><Relationship Id="rId50" Type="http://schemas.openxmlformats.org/officeDocument/2006/relationships/slideLayout" Target="../slideLayouts/slideLayout72.xml"/><Relationship Id="rId55" Type="http://schemas.openxmlformats.org/officeDocument/2006/relationships/slideLayout" Target="../slideLayouts/slideLayout77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45" Type="http://schemas.openxmlformats.org/officeDocument/2006/relationships/slideLayout" Target="../slideLayouts/slideLayout67.xml"/><Relationship Id="rId53" Type="http://schemas.openxmlformats.org/officeDocument/2006/relationships/slideLayout" Target="../slideLayouts/slideLayout75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66.xml"/><Relationship Id="rId52" Type="http://schemas.openxmlformats.org/officeDocument/2006/relationships/slideLayout" Target="../slideLayouts/slideLayout74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Relationship Id="rId48" Type="http://schemas.openxmlformats.org/officeDocument/2006/relationships/slideLayout" Target="../slideLayouts/slideLayout70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30.xml"/><Relationship Id="rId51" Type="http://schemas.openxmlformats.org/officeDocument/2006/relationships/slideLayout" Target="../slideLayouts/slideLayout73.xml"/><Relationship Id="rId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4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63.xml"/><Relationship Id="rId54" Type="http://schemas.openxmlformats.org/officeDocument/2006/relationships/slideLayout" Target="../slideLayouts/slideLayout76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23995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</a:rPr>
              <a:t>НАЗВАНИЕ ПРЕЗЕНТАЦИИ</a:t>
            </a:r>
            <a:endParaRPr lang="en-ID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The circulatory system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532852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1540912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The circulatory system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The circulatory system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The circulatory system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25</cp:revision>
  <dcterms:created xsi:type="dcterms:W3CDTF">2023-03-18T17:58:05Z</dcterms:created>
  <dcterms:modified xsi:type="dcterms:W3CDTF">2024-06-28T20:24:02Z</dcterms:modified>
</cp:coreProperties>
</file>