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1073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57300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6071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69146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09107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6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6446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59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9627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07972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8636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5317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804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39827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6682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0221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3695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571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54411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65866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44500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19357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9981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9196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1231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05605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834583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370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4310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30831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4094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87342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80554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622877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170989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6958558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900572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9170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03193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7229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1119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00302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54409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90656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1034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03315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11111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387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5840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24748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09299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70908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67534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35843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2550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430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The human circulatory system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The human circulatory system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human circulatory system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 human circulatory system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2024-06-30T18:22:26Z</dcterms:modified>
</cp:coreProperties>
</file>