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6009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02447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1135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42799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27835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33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41318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532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8814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3495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891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59807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8020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83471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8241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1261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36186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651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41054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68528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12438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46636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1543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13084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9028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81598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227595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940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3920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13229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3175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67402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31240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230425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399478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762878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31283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3811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84550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8860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1139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5244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451174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60005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928260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9262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15464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3455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185289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474038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703995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20217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64806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79546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0653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23/06/2024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pn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85717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расный, жидкость, вода, капля&#10;&#10;Автоматически созданное описание">
            <a:extLst>
              <a:ext uri="{FF2B5EF4-FFF2-40B4-BE49-F238E27FC236}">
                <a16:creationId xmlns:a16="http://schemas.microsoft.com/office/drawing/2014/main" id="{7C336AF1-DF3F-CD7F-816C-D5481A874E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r="4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фрукт, искусство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4C6885D3-2C57-A414-A56D-06731598276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жидкость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C83E3614-AEED-ADCF-F654-8B318B9983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r="9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красный, искусство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F3B2D7D8-A17F-A7EE-B4C6-D16D8EABDE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3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2024-06-23T14:59:26Z</dcterms:modified>
</cp:coreProperties>
</file>