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04698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9313255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31014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197205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156318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596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654930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0980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477783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160644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980024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24550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251207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8471633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994073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574570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102071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923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6175959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6341987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3322736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0901737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694829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37959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86095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2472902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1116561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3886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281639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202087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498503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5796122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6462006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67567971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15895861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92277563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16856360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0907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124142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4207978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48382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3067443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5519275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5721837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4244170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4449805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3409315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7049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1967298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3300369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8883361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8020463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471383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5185034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73154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23/06/2024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image" Target="../media/image1.jpg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23.06.2024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34595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красный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324FA5F6-3510-6147-6FF6-A8B6A811FF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r="42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жидкость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52A98516-D9A0-FC2F-8C97-EB3F999720B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" r="8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беспозвоночный, красный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3EAC146-5E22-F70F-9B19-92048490D0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 r="9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артина, фрукт, искусство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E2701F19-63C4-76E6-4D60-3FDBB2FF711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solidFill>
            <a:srgbClr val="17453A">
              <a:alpha val="83922"/>
            </a:srgb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6</cp:revision>
  <dcterms:created xsi:type="dcterms:W3CDTF">2024-04-10T15:26:27Z</dcterms:created>
  <dcterms:modified xsi:type="dcterms:W3CDTF">2024-06-23T13:50:02Z</dcterms:modified>
</cp:coreProperties>
</file>