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436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4275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4058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224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25452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15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5866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41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9448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2873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49766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32519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520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6892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5798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459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5869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46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8842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9885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879919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93139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9364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5142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1056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73218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510860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35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6633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4374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34877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1698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921448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014626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7538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485443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746230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4766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5086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88829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4231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7269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7097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28366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04331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05541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3875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1727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70677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59237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0616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808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5932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3210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653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944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bit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bit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abbi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Rabbi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2024-06-09T10:58:04Z</dcterms:modified>
</cp:coreProperties>
</file>