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922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4869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5279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2690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748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0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206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8634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8811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689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058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6121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7374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4831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821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863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427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14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23727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9867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80719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1825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5884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897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9472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999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832785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0484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316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1163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9543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2016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2021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956140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827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933036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594572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8320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88747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09559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7874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46762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152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98178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96031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807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29577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422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3652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14095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37314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34688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40995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59153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734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8149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Crocodile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rocodile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Crocodile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Crocodile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2024-04-10T15:23:40Z</dcterms:created>
  <dcterms:modified xsi:type="dcterms:W3CDTF">2024-06-09T14:12:19Z</dcterms:modified>
</cp:coreProperties>
</file>