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69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8201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12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661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202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50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08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358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564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32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060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700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900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2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691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7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652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498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684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108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7449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7583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525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707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7480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891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2443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6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682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614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86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943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8177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9145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13225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77135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6742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1950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848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081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50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927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3929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1400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50480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00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4618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6290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40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2627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9526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6749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88766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1018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624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151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Red Book of Animal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Red Book of 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Red Book of Ani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Red Book of Ani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2024-06-09T14:06:43Z</dcterms:modified>
</cp:coreProperties>
</file>