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1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056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020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194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5722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8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54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784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818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739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605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741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988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1998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413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53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898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645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691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780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9032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1404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78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265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26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754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12647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537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396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479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501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9899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029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1612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87555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66029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505458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4336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2432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006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0782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457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7960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425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723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49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504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463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261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2567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1390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9549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852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9576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11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539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от, Кошачьи, Мелкие и средние кошки, сидящий&#10;&#10;Автоматически созданное описание">
            <a:extLst>
              <a:ext uri="{FF2B5EF4-FFF2-40B4-BE49-F238E27FC236}">
                <a16:creationId xmlns:a16="http://schemas.microsoft.com/office/drawing/2014/main" id="{1CE95BBF-D7DA-6654-F765-A2BB80AF21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млекопитающее, лиса, Рыжая лисица, Американский корсак&#10;&#10;Автоматически созданное описание">
            <a:extLst>
              <a:ext uri="{FF2B5EF4-FFF2-40B4-BE49-F238E27FC236}">
                <a16:creationId xmlns:a16="http://schemas.microsoft.com/office/drawing/2014/main" id="{A5B81831-B41D-A549-5A2C-FE947C63C6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багет, в помещени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4CAC25-4F32-DF8D-1D7C-FF98D085E4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картина, искусство, Изобразительн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8FE5F73-2913-13D2-06F7-FDB97D781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2024-06-28T21:29:43Z</dcterms:modified>
</cp:coreProperties>
</file>