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47329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16155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90804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7358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73148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6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3373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8645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8502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977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649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7735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25636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04146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5865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32961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2060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533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62200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884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16289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28416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8606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6583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224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95252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486469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34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0826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7841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4260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3384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219701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846120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136290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804346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554857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153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34259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28029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632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92069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197341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243272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54351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802454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29469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2075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33952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948006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10759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78214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61802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66748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2752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6160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land we live in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land we live i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land we live in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land we live i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2024-06-09T13:40:45Z</dcterms:modified>
</cp:coreProperties>
</file>