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8889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6444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131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4457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0762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3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3130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690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6751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57765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3824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6952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3023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1814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558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2930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6823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48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6439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27370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5654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89452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7325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42516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5924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63582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426730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968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2571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7040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4116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65361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69691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33342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20459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21192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494729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60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38044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75297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570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09236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62166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84492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43993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46800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52838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10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9081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46813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527552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546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80845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22045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9512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8755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ski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skin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ski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uman ski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2024-06-09T11:39:53Z</dcterms:modified>
</cp:coreProperties>
</file>