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39" r:id="rId5"/>
    <p:sldId id="2013" r:id="rId6"/>
    <p:sldId id="2017" r:id="rId7"/>
    <p:sldId id="262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17453A"/>
    <a:srgbClr val="204C36"/>
    <a:srgbClr val="060E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EED-7B83-4242-AA28-A7E46642680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4566E4-B0C8-4207-ACD2-4EDCB64BAE0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10599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5FD00A-5D61-6435-99A4-F2E9B2E8C1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F93783-1DA5-4074-F8F5-239A191C85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E4DE5D9-55B3-4299-5529-B5B47BA53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36F5-2E79-42B6-31BF-E1EF47D2A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E6E08D-B8AC-CBA8-34FF-9B37D0E93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9137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CDF272-D384-8FF0-4772-6639B19C5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17FD465-3279-BE7C-2AF8-0F079B7C2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D4F7C7F-8B97-0CF2-F8EF-CD962925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1E8B21E-3F26-7DF4-A3F0-23703B143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12EF148-0426-7196-D80F-06AAF80E7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01798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64558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49601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15246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602945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26700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14942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333323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636500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43429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77437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2E9341A-70E0-B7EA-9F77-4F3C240036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3E83F66-F3D0-CD33-53F3-B03D693F69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3581CA-046A-36DE-D97D-C9F42FC7D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CA6E2-FEB3-D7EE-FC2F-E6A8F834F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E0CD999-A105-8728-C273-5414FA219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070879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1872219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977165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0256079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15840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798736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085675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48542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019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590763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68434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03440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6788027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32638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0469208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3880070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6562661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887240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587398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595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78718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80545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4618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460182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197955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524451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463026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900009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1060959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383292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9156138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144242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27527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14794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074235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594501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453890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3619209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31027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7984384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4970131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3787816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3798409615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0217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34272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285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064420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3798096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9794041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294276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45720744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91242497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154281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51476290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078151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474654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1473616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90968972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51652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3217107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91771188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9661805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0720419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676169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32874226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260924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643568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04344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947851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7807467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5524082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0049530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942251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160745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07003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05579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E44D29-3C6E-070A-94A6-70093ECC1D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8A14309-272B-0009-8E28-AB0864BEF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79862B7-C2E5-243D-A58F-303031B3F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7D1FAC1-42A7-212B-E74E-218773175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BBE8D3-5F16-3270-8571-7D6F3F1F46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0027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88667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511254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625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346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9398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9433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28198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49539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6871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241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0C816D-EF3D-EAC4-BAAD-983382D71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A33FC8C-C4F1-B2D5-3275-278EFAFD8D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9248A6-2728-A663-16FA-EBCD44DF1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797061-381D-B123-0055-2E7228A40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1A5DC83-556A-685B-9B16-EFC6BA86E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3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53784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7724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964596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847487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945496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924502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81596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9439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10411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0459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4C34B6-D00D-8E42-0E05-C5A31F274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91CCC7-1294-8778-DB71-A74BBC1186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AF07404-5571-3DB3-39E0-CF433CB27D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7F01100-28A2-467F-C1AD-D7BBC5200D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8D8FB75-813A-5250-C6E7-8262C3CB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D9785B6-314F-762A-A555-DE8A6F0F2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1295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77690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932301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45617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9688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5118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107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32067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61208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24497493"/>
      </p:ext>
    </p:extLst>
  </p:cSld>
  <p:clrMapOvr>
    <a:masterClrMapping/>
  </p:clrMapOvr>
  <p:transition spd="slow" advTm="1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8255515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548D9-A6DC-51E6-2BA6-AABD7E9B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289355-A217-5335-CAEE-C03572F54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F97C5BA-748B-4D10-DF1C-9F1E37A23C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8F57E31-C954-D301-4817-CA577FE770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F058466-4379-600C-973F-02902F1CC3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46D7036-8F79-2F4B-53E9-46573014C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B709030-D7A4-BF26-EACC-9FD0FEC669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2A47907-EDCF-DD80-D6A3-BE08B53E55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447316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271151073"/>
      </p:ext>
    </p:extLst>
  </p:cSld>
  <p:clrMapOvr>
    <a:masterClrMapping/>
  </p:clrMapOvr>
  <p:transition spd="slow" advTm="2000">
    <p:blinds dir="vert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13018766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472532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795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1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0651550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737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591364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72361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014E89-C4F9-350B-10EC-3CBA06048B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8E31C9C-BE6B-1AAD-C782-A066DCA3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DC38308-384B-431A-6C90-5B2DC3FA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1219D92-817E-03B2-1461-A43E66C96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132508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56519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73260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376332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3226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62663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81735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40357134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65013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76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16621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528B4B5-A9C8-830A-E4A7-5A4B8A7FC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E0E23F4B-79C2-8E10-0BB5-9A5D1A0096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42F0693-8AFF-60D4-BC46-939B8E112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89550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7281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0691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83722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35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28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4287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3186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774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10405237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521563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3F72BB-A133-6335-55CF-8AF3B91CB4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658D580-0DC6-2440-F028-C93CA593F5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A70F44F-2CF5-C499-E986-31622A37F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4AF0ED2-147F-B876-A8F6-E7915FE011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5BCC4C-D933-CD03-DBA4-216D9D2FE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404182E-C27D-32D4-49AE-C4D30560F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54658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820862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58753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76533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6442929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2829578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6595448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42076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3520553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70248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452022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018C5-09FD-EA7B-1E0F-08DC2AE6F7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E449908-9378-FC86-EAAE-4A8D1B6025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2E4989F-29F0-9ABB-1A45-24C1E86ACB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9774E4-9533-E949-A4C1-EB7481EAB4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23461A-DC41-26B7-816D-DB8B2C91F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A3F0140-4251-3873-1851-94351AD0B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297442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6270466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028683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9002942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5408880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1459838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06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29944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1868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57758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518080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74746D-37C4-25A9-7E57-594B80FF8A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6D5412-1741-1C11-BE68-5BF976433C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0D4384-03DD-AB04-A9FC-7B8AC514FB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A9B394D-E415-4EE5-AEC2-C3682128BA9E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9524332-6D1D-2E2A-9AE4-0E9BB10A7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F318BB2-DB91-3D24-4D9C-8CFC0264E1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72CB886-03AE-495A-A0B0-C6281C9F983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7885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5437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700" r:id="rId34"/>
    <p:sldLayoutId id="2147483701" r:id="rId35"/>
    <p:sldLayoutId id="2147483702" r:id="rId36"/>
    <p:sldLayoutId id="2147483703" r:id="rId37"/>
    <p:sldLayoutId id="2147483704" r:id="rId38"/>
    <p:sldLayoutId id="2147483705" r:id="rId39"/>
    <p:sldLayoutId id="2147483706" r:id="rId40"/>
    <p:sldLayoutId id="2147483707" r:id="rId41"/>
    <p:sldLayoutId id="2147483708" r:id="rId42"/>
    <p:sldLayoutId id="2147483709" r:id="rId43"/>
    <p:sldLayoutId id="2147483710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98767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65933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2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8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.png"/><Relationship Id="rId3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281" r="4281"/>
          <a:stretch>
            <a:fillRect/>
          </a:stretch>
        </p:blipFill>
        <p:spPr/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6D4545FF-0A09-9CA8-4CDA-2F0B6C78674D}"/>
              </a:ext>
            </a:extLst>
          </p:cNvPr>
          <p:cNvSpPr txBox="1">
            <a:spLocks/>
          </p:cNvSpPr>
          <p:nvPr/>
        </p:nvSpPr>
        <p:spPr>
          <a:xfrm>
            <a:off x="4689866" y="1764798"/>
            <a:ext cx="7289613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60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 Pro Black" panose="02040A020504050202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990124-AA97-FD80-BBC0-638ED72F467B}"/>
              </a:ext>
            </a:extLst>
          </p:cNvPr>
          <p:cNvSpPr txBox="1"/>
          <p:nvPr/>
        </p:nvSpPr>
        <p:spPr>
          <a:xfrm>
            <a:off x="6420919" y="5418714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981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ts, Realism (2).tmp.png"/>
          <p:cNvPicPr>
            <a:picLocks noGrp="1" noChangeAspect="1"/>
          </p:cNvPicPr>
          <p:nvPr>
            <p:ph type="pic" sz="quarter" idx="17"/>
          </p:nvPr>
        </p:nvPicPr>
        <p:blipFill>
          <a:blip r:embed="rId2"/>
          <a:srcRect l="879" r="879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B7AD23-1B22-5F13-617D-07431999E598}"/>
              </a:ext>
            </a:extLst>
          </p:cNvPr>
          <p:cNvSpPr txBox="1"/>
          <p:nvPr/>
        </p:nvSpPr>
        <p:spPr>
          <a:xfrm>
            <a:off x="6815136" y="481216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2EB051-E4B0-AF43-22CB-501EF4BDC31E}"/>
              </a:ext>
            </a:extLst>
          </p:cNvPr>
          <p:cNvSpPr txBox="1"/>
          <p:nvPr/>
        </p:nvSpPr>
        <p:spPr>
          <a:xfrm>
            <a:off x="6367379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9213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a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80" r="980"/>
          <a:stretch>
            <a:fillRect/>
          </a:stretch>
        </p:blipFill>
        <p:spPr/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69B486-252A-9561-8058-A2988BD9A793}"/>
              </a:ext>
            </a:extLst>
          </p:cNvPr>
          <p:cNvSpPr txBox="1"/>
          <p:nvPr/>
        </p:nvSpPr>
        <p:spPr>
          <a:xfrm>
            <a:off x="6800848" y="474072"/>
            <a:ext cx="423624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EAAFBCE-02B8-9760-E563-20E2C7FA6BA2}"/>
              </a:ext>
            </a:extLst>
          </p:cNvPr>
          <p:cNvSpPr txBox="1"/>
          <p:nvPr/>
        </p:nvSpPr>
        <p:spPr>
          <a:xfrm>
            <a:off x="6598386" y="2275302"/>
            <a:ext cx="541980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5238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Cats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1875" b="21875"/>
          <a:stretch>
            <a:fillRect/>
          </a:stretch>
        </p:blipFill>
        <p:spPr/>
      </p:pic>
      <p:sp>
        <p:nvSpPr>
          <p:cNvPr id="3" name="Rectangle 11">
            <a:extLst>
              <a:ext uri="{FF2B5EF4-FFF2-40B4-BE49-F238E27FC236}">
                <a16:creationId xmlns:a16="http://schemas.microsoft.com/office/drawing/2014/main" id="{4B13D4DD-7647-11B7-5CEC-89BB35175A23}"/>
              </a:ext>
            </a:extLst>
          </p:cNvPr>
          <p:cNvSpPr>
            <a:spLocks noChangeAspect="1"/>
          </p:cNvSpPr>
          <p:nvPr/>
        </p:nvSpPr>
        <p:spPr>
          <a:xfrm>
            <a:off x="5536406" y="4200525"/>
            <a:ext cx="6655594" cy="2657475"/>
          </a:xfrm>
          <a:prstGeom prst="rect">
            <a:avLst/>
          </a:prstGeom>
          <a:blipFill>
            <a:blip r:embed="rId2">
              <a:alphaModFix amt="91000"/>
            </a:blip>
            <a:stretch>
              <a:fillRect/>
            </a:stretch>
          </a:blip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srgbClr val="14405A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BD55BD6-922C-4E56-FEE0-5300CB6E423B}"/>
              </a:ext>
            </a:extLst>
          </p:cNvPr>
          <p:cNvSpPr txBox="1"/>
          <p:nvPr/>
        </p:nvSpPr>
        <p:spPr>
          <a:xfrm>
            <a:off x="5881688" y="4623524"/>
            <a:ext cx="56578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n-ea"/>
                <a:cs typeface="+mn-cs"/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4896339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Бело-зеленый22">
      <a:dk1>
        <a:srgbClr val="3D996B"/>
      </a:dk1>
      <a:lt1>
        <a:srgbClr val="FFFFFF"/>
      </a:lt1>
      <a:dk2>
        <a:srgbClr val="44546A"/>
      </a:dk2>
      <a:lt2>
        <a:srgbClr val="E7E6E6"/>
      </a:lt2>
      <a:accent1>
        <a:srgbClr val="3C6E8B"/>
      </a:accent1>
      <a:accent2>
        <a:srgbClr val="8AC44E"/>
      </a:accent2>
      <a:accent3>
        <a:srgbClr val="DA7757"/>
      </a:accent3>
      <a:accent4>
        <a:srgbClr val="8E381C"/>
      </a:accent4>
      <a:accent5>
        <a:srgbClr val="14405A"/>
      </a:accent5>
      <a:accent6>
        <a:srgbClr val="14633B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13</cp:revision>
  <dcterms:created xsi:type="dcterms:W3CDTF">2024-04-10T15:26:27Z</dcterms:created>
  <dcterms:modified xsi:type="dcterms:W3CDTF">2024-06-09T10:59:56Z</dcterms:modified>
</cp:coreProperties>
</file>