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656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0239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170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2585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807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003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667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9731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4521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584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979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144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6541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49341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647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47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63126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284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68441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85770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64505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7349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05584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8250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7229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868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510863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7707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3791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6038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0800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40707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37587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776788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250892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4702223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0172967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5287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40915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20923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9922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17860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8366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18476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4421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066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61455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87857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58436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37936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5485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59804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28357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53161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698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50867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Coronaviru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oronaviru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oronaviru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Coronaviru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2024-04-10T15:24:22Z</dcterms:created>
  <dcterms:modified xsi:type="dcterms:W3CDTF">2024-06-09T14:05:48Z</dcterms:modified>
</cp:coreProperties>
</file>