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58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52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957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379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4672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9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58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330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5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366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806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574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90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233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437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49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533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79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496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4319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1368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223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067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760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7085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655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43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263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499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647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6816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4480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20409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81637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42957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10492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947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629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3867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996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5397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3988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8796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00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6302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665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898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816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04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143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382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4259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9257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7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615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root system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root syste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root syste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root syste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2024-06-09T11:09:29Z</dcterms:modified>
</cp:coreProperties>
</file>