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0401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42771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77837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39795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378666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4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6340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306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0581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65402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0047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1946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1846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929674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72454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8275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45890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74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03409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86503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11064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80580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1112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2111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9933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61727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490107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536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5627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241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9794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367999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59948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949320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8675371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66265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079005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8724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76548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10636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185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16369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2537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73225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49312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72920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654237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7642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76163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50163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04310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50149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23807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240505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558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8003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на открытом воздухе, дерево, скворечник, Корм для птиц&#10;&#10;Автоматически созданное описание">
            <a:extLst>
              <a:ext uri="{FF2B5EF4-FFF2-40B4-BE49-F238E27FC236}">
                <a16:creationId xmlns:a16="http://schemas.microsoft.com/office/drawing/2014/main" id="{49C66F1F-DBEB-6164-C39C-48096C717F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 feeder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дерево, строительство, скворечник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3C6305FA-68DA-93B6-5718-E99DE7EE92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The feeder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13</cp:revision>
  <dcterms:created xsi:type="dcterms:W3CDTF">2024-04-10T15:26:27Z</dcterms:created>
  <dcterms:modified xsi:type="dcterms:W3CDTF">2024-06-28T21:28:12Z</dcterms:modified>
</cp:coreProperties>
</file>