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772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0595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913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8492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2393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4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916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545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785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319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5789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075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215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3789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980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63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796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722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3348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306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7636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1905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713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678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7502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115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93636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0901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47823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99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492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001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6373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72134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55266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550084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8293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12475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396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22524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262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7831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6119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35455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106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729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3103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77907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81289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23720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75401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335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26401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70378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227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975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oot types of root syste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oot types of root syste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oot types of root syste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oot types of root syste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2024-06-09T11:33:08Z</dcterms:modified>
</cp:coreProperties>
</file>