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166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1080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46638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31253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25564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661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5667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324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714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04130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593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1613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03091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99946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2317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5769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63404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259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872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94957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23147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80350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0652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9567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96065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82737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31589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1476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49922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77328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84805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78007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47782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392490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498550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598117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5010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6215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981660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524958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1539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87844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82127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013559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47192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058612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074790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8038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74996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812225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693713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163045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89590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86999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362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52712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asl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asles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asl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Measl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2024-06-09T11:14:26Z</dcterms:modified>
</cp:coreProperties>
</file>