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344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7673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4243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7620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8178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63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051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813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379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597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426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943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6995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3488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0723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3457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884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03964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34812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74053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999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8354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23377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12808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22205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5794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1742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2141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7884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806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1153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4202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8532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2533026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107461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96944862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6449770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227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64977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82023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885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50779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48222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2904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82942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59603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020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65464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54342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31895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92142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98787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59274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05361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563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31959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Indoor plant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Indoor plant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Indoor plant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Indoor plant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26</cp:revision>
  <dcterms:created xsi:type="dcterms:W3CDTF">2023-03-18T17:58:05Z</dcterms:created>
  <dcterms:modified xsi:type="dcterms:W3CDTF">2024-06-09T14:38:56Z</dcterms:modified>
</cp:coreProperties>
</file>