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8552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95998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0415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1528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41774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8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0667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01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3794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687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1681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11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5404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95805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7297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388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5255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58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68782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81246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5905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74621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4398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0735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5420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41423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13793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3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192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3028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8918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92571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05734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87495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815841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90512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090387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021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0616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74136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219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9968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55546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7034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91531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14412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85788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7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00087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1257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98646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7265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5222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94452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55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812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Indoor plants at school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Indoor plants at school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oor plants at school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oor plants at school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2024-06-09T14:59:41Z</dcterms:modified>
</cp:coreProperties>
</file>