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835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9821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3057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6950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00328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4482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138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8130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5654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8071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3413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0113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93919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0542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407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3115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405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2846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7261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9810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6811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3420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6585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0130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24426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574584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41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4072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7702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2381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47785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89085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901085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60235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549143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853777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586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6842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8028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77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5989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99941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32043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22842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58020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06155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62867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5577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2819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898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64298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80934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05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958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squito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squitoe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squito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osquito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2024-06-09T11:38:23Z</dcterms:modified>
</cp:coreProperties>
</file>