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3877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09362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67492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52790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90160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968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29657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12543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3281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0872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63146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53837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79888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23670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18230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9599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1465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85201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08775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83787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3756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82984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73927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91985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39176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11199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83185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54152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26613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62309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48351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13830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58188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225647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0541854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0989529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93852796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961640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4644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04293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6085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77701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93631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01075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31366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8920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41581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25144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72634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14670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03517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62725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0251384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963386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74257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22331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Annelid worm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Annelid worm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Annelid worm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Annelid worm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6</cp:revision>
  <dcterms:created xsi:type="dcterms:W3CDTF">2024-04-10T15:24:22Z</dcterms:created>
  <dcterms:modified xsi:type="dcterms:W3CDTF">2024-06-09T11:08:31Z</dcterms:modified>
</cp:coreProperties>
</file>