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9571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57656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38385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3057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48969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75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9571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37779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17920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10043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7113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325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9648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21413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25483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835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2472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0183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6214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56884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79315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68048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117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8614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7769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1520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274471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03699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65014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43213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1733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06383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57223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221616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87179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867797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365222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55464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14577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37422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9120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49591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50486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81287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3154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4618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83897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73479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80830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98759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74656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64558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61630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17545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3062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2926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Flowerbed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lowerbed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lowerbed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Flowerbed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2024-04-10T15:24:22Z</dcterms:created>
  <dcterms:modified xsi:type="dcterms:W3CDTF">2024-06-09T10:39:58Z</dcterms:modified>
</cp:coreProperties>
</file>