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417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4730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793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9794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5201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2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44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27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5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882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001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914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620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3484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411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3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680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418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1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081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2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529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610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137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97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396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0689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808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362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093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430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2130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0463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26651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870635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010182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78534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1377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0519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4586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872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2017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50171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1027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4270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180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5546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0841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8933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73386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7369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2179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4308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8684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343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065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climate of Russia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climate of Russia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climate of Russia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climate of Russia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2024-06-09T11:08:36Z</dcterms:modified>
</cp:coreProperties>
</file>