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779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9876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252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513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539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8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197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7221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358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042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229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054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90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26115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28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045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0444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2839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0899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97451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32262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8541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603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9470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9350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88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43769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7169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706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85730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0228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6707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99337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6303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55468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309850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276704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02002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69245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778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5030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07909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57654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9170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56491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522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65942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02336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58572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2599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37997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22531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9245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6492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213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25825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cellular level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cellular level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cellular level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cellular level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2024-06-09T15:07:37Z</dcterms:modified>
</cp:coreProperties>
</file>