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093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6932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60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604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4210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3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687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836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53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452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936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531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902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3602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76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01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560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286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823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8325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43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5911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109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714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912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744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21290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293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54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414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481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16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4147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913191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334511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05477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27276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8219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363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5437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55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6121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409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9980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7086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953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8633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8803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4525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6069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9904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441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9058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620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960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421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ellular level general characteristic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ular level general characteristic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ellular level general characteristic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ellular level general characteristic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2024-04-10T15:23:40Z</dcterms:created>
  <dcterms:modified xsi:type="dcterms:W3CDTF">2024-06-09T15:07:33Z</dcterms:modified>
</cp:coreProperties>
</file>