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892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20693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29845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188851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32977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119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07919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3153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0288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31950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8902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31341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3477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40489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619456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809178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751807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6525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19535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39759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737500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05334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241129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1336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25406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42289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919828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5975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950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887746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59782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773077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52750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061627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828969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6491780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353324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1160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157471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406231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7157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52057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700032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181897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861471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410728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529654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023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04659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012814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864858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682218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013174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126456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9786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13447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Cellular structure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Cellular structure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ellular structure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ellular structure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2024-06-09T13:40:50Z</dcterms:modified>
</cp:coreProperties>
</file>