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493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6119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602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246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7933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15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9842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5014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027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703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9823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2070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0769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4215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635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28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8281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191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87088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58709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6445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1900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3757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2165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968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862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416469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2183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7494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36719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4496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00376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5667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859794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532276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65207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728465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93782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15858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46976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0728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70088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93965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35614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0765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431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90140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81955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67309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17315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35070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42495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54176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10988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4498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9861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cellular structure of the leaf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cellular structure of the leaf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cellular structure of the leaf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cellular structure of the leaf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2024-04-10T15:23:40Z</dcterms:created>
  <dcterms:modified xsi:type="dcterms:W3CDTF">2024-06-09T15:07:40Z</dcterms:modified>
</cp:coreProperties>
</file>