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97923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18617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915914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213410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166315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0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61699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6647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509529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30376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12804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151435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047814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005489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94159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384489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36989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87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689223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47820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86066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9989570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7127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25464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7050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733603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44108761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8241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072060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49945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4567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511292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33705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856605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769283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58571347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4563578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2696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32352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65314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7165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742044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519529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4579556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291341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6590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674705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1554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889216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936117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45801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63130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28757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53949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9655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87996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Cellular theory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Cellular theory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ellular theory, Realism (1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ellular theory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2024-06-09T13:40:55Z</dcterms:modified>
</cp:coreProperties>
</file>