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79709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369397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72171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866775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626482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466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8058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51968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20708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05862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16121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6682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50864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74757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04243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89084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3524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62005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890224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74584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08493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069779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8605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34510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97712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799388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816642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45830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35009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85031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26902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50130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292557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95678532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9851762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35310081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9365202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932472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227315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232594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38301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261970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156807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050208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62374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816419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2001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24956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981262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77951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74982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451031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13808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060138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668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0908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Animal cell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Animal cell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Animal cell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Animal cell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27</cp:revision>
  <dcterms:created xsi:type="dcterms:W3CDTF">2023-03-18T17:58:05Z</dcterms:created>
  <dcterms:modified xsi:type="dcterms:W3CDTF">2024-06-09T14:09:44Z</dcterms:modified>
</cp:coreProperties>
</file>