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9551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5791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202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3080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4652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1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14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289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16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900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562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340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927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4327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808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84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18708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7435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7595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5741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08603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3215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361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233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3996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57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60405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3592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843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7343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2477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5067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5398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047575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994848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680963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259829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5657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372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16006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225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51582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38304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6854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61835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821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48349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69974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1240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0950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2632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58761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13009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159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439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907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ells and tissu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ells and tissu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ells and tissu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ells and tissu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2024-06-09T15:07:45Z</dcterms:modified>
</cp:coreProperties>
</file>